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5" r:id="rId6"/>
    <p:sldId id="262" r:id="rId7"/>
    <p:sldId id="270" r:id="rId8"/>
    <p:sldId id="274" r:id="rId9"/>
    <p:sldId id="275" r:id="rId10"/>
    <p:sldId id="267" r:id="rId11"/>
    <p:sldId id="260" r:id="rId12"/>
    <p:sldId id="271" r:id="rId13"/>
    <p:sldId id="272" r:id="rId14"/>
    <p:sldId id="273" r:id="rId15"/>
    <p:sldId id="268" r:id="rId16"/>
    <p:sldId id="277" r:id="rId17"/>
    <p:sldId id="276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6600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9426" autoAdjust="0"/>
    <p:restoredTop sz="94660"/>
  </p:normalViewPr>
  <p:slideViewPr>
    <p:cSldViewPr>
      <p:cViewPr>
        <p:scale>
          <a:sx n="80" d="100"/>
          <a:sy n="80" d="100"/>
        </p:scale>
        <p:origin x="-1000" y="-2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December 21,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December 21,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December 21,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December 21,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December 21,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December 21,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December 21,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December 21,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December 21,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December 21,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December 21,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December 21,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DASUPRAZN@gmail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bvhs.cnhkc@gmail.com" TargetMode="External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hyperlink" Target="mailto:guzman.hershey@gmail.com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mailto:moinatchanel@yahoo.com" TargetMode="External"/><Relationship Id="rId3" Type="http://schemas.openxmlformats.org/officeDocument/2006/relationships/hyperlink" Target="mailto:bisaaks@hotmail.com" TargetMode="External"/><Relationship Id="rId5" Type="http://schemas.openxmlformats.org/officeDocument/2006/relationships/hyperlink" Target="mailto:gabeotero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bvhs.cnhkc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Key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Don’t forget to sign in!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97951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Event: Christmas Dinner Baskets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 smtClean="0"/>
              <a:t>The Bonita Kiwanis Club will do another food basket distribution and we’re invited!</a:t>
            </a:r>
          </a:p>
          <a:p>
            <a:pPr>
              <a:buFont typeface="Arial"/>
              <a:buChar char="•"/>
            </a:pPr>
            <a:r>
              <a:rPr lang="en-US" sz="1800" dirty="0" smtClean="0">
                <a:solidFill>
                  <a:srgbClr val="FF6600"/>
                </a:solidFill>
              </a:rPr>
              <a:t>Volunteers needed to help deliver Christmas Dinner Baskets</a:t>
            </a:r>
          </a:p>
          <a:p>
            <a:pPr lvl="2">
              <a:buFont typeface="Arial"/>
              <a:buChar char="•"/>
            </a:pPr>
            <a:r>
              <a:rPr lang="en-US" b="1" dirty="0" smtClean="0"/>
              <a:t>What</a:t>
            </a:r>
            <a:r>
              <a:rPr lang="en-US" dirty="0" smtClean="0"/>
              <a:t>: We help make dinner baskets for families and then deliver it to their homes</a:t>
            </a:r>
          </a:p>
          <a:p>
            <a:pPr lvl="2">
              <a:buFont typeface="Arial"/>
              <a:buChar char="•"/>
            </a:pPr>
            <a:r>
              <a:rPr lang="en-US" b="1" dirty="0" smtClean="0"/>
              <a:t>When</a:t>
            </a:r>
            <a:r>
              <a:rPr lang="en-US" dirty="0" smtClean="0"/>
              <a:t>: Saturday December 22</a:t>
            </a:r>
            <a:r>
              <a:rPr lang="en-US" baseline="30000" dirty="0" smtClean="0"/>
              <a:t>nd </a:t>
            </a:r>
            <a:r>
              <a:rPr lang="en-US" dirty="0" smtClean="0"/>
              <a:t> at 9am</a:t>
            </a:r>
          </a:p>
          <a:p>
            <a:pPr lvl="2">
              <a:buFont typeface="Arial"/>
              <a:buChar char="•"/>
            </a:pPr>
            <a:r>
              <a:rPr lang="en-US" b="1" dirty="0" smtClean="0"/>
              <a:t>Where</a:t>
            </a:r>
            <a:r>
              <a:rPr lang="en-US" dirty="0" smtClean="0"/>
              <a:t>: Von’s in the Eastlake Shopping Center </a:t>
            </a:r>
          </a:p>
          <a:p>
            <a:pPr lvl="2">
              <a:buFont typeface="Arial"/>
              <a:buChar char="•"/>
            </a:pPr>
            <a:r>
              <a:rPr lang="en-US" b="1" dirty="0" smtClean="0"/>
              <a:t>Why</a:t>
            </a:r>
            <a:r>
              <a:rPr lang="en-US" dirty="0" smtClean="0"/>
              <a:t>: It makes people’s Christmas and you can get involved with K-Kids, Eastlake and San </a:t>
            </a:r>
            <a:r>
              <a:rPr lang="en-US" dirty="0" err="1" smtClean="0"/>
              <a:t>Ysidro</a:t>
            </a:r>
            <a:r>
              <a:rPr lang="en-US" dirty="0" smtClean="0"/>
              <a:t> Key Clubs, and especially our Bonita Kiwanis</a:t>
            </a:r>
          </a:p>
          <a:p>
            <a:pPr lvl="2">
              <a:buFont typeface="Arial"/>
              <a:buChar char="•"/>
            </a:pPr>
            <a:endParaRPr lang="en-US" dirty="0" smtClean="0"/>
          </a:p>
          <a:p>
            <a:pPr lvl="2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93076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Event: rose Float parade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>
                <a:solidFill>
                  <a:srgbClr val="FF6600"/>
                </a:solidFill>
              </a:rPr>
              <a:t>Volunteers needed to help decorate floats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Who</a:t>
            </a:r>
            <a:r>
              <a:rPr lang="en-US" dirty="0" smtClean="0"/>
              <a:t>: Any Key Clubber 13 years or older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What</a:t>
            </a:r>
            <a:r>
              <a:rPr lang="en-US" dirty="0" smtClean="0"/>
              <a:t>: Rose Float Decoration, you come and help decorate the floats that will be presented at the annual parade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When</a:t>
            </a:r>
            <a:r>
              <a:rPr lang="en-US" dirty="0" smtClean="0"/>
              <a:t>: December 27</a:t>
            </a:r>
            <a:r>
              <a:rPr lang="en-US" baseline="30000" dirty="0" smtClean="0"/>
              <a:t>th</a:t>
            </a:r>
            <a:r>
              <a:rPr lang="en-US" dirty="0" smtClean="0"/>
              <a:t>, the shifts are from 4-11pm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Buses will be at the </a:t>
            </a:r>
            <a:r>
              <a:rPr lang="en-US" dirty="0" err="1" smtClean="0"/>
              <a:t>Grossmont</a:t>
            </a:r>
            <a:r>
              <a:rPr lang="en-US" dirty="0" smtClean="0"/>
              <a:t> Center Parking lot next to the Claim Jumper Restaurant at 11:30, be there by </a:t>
            </a:r>
            <a:r>
              <a:rPr lang="en-US" b="1" dirty="0" smtClean="0"/>
              <a:t>11:00am  - DON’T BE LATE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Where</a:t>
            </a:r>
            <a:r>
              <a:rPr lang="en-US" dirty="0" smtClean="0"/>
              <a:t>: Rose Pavilion (Across from the Rose Bowl) in Pasadena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Why</a:t>
            </a:r>
            <a:r>
              <a:rPr lang="en-US" dirty="0" smtClean="0"/>
              <a:t>: It’s a unique event where both Division 11 and 31 volunteers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359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11440" cy="548640"/>
          </a:xfrm>
        </p:spPr>
        <p:txBody>
          <a:bodyPr/>
          <a:lstStyle/>
          <a:p>
            <a:r>
              <a:rPr lang="en-US" dirty="0" smtClean="0"/>
              <a:t>Fundraiser event: </a:t>
            </a:r>
            <a:r>
              <a:rPr lang="en-US" dirty="0" err="1" smtClean="0"/>
              <a:t>Krisy</a:t>
            </a:r>
            <a:r>
              <a:rPr lang="en-US" dirty="0" smtClean="0"/>
              <a:t> </a:t>
            </a:r>
            <a:r>
              <a:rPr lang="en-US" dirty="0" err="1" smtClean="0"/>
              <a:t>Kreme</a:t>
            </a:r>
            <a:r>
              <a:rPr lang="en-US" dirty="0" smtClean="0"/>
              <a:t> Doughnuts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b="0" dirty="0" smtClean="0"/>
              <a:t>What are we doing? 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We’re going to be selling </a:t>
            </a:r>
            <a:r>
              <a:rPr lang="en-US" dirty="0" err="1" smtClean="0"/>
              <a:t>Krispy</a:t>
            </a:r>
            <a:r>
              <a:rPr lang="en-US" dirty="0" smtClean="0"/>
              <a:t> </a:t>
            </a:r>
            <a:r>
              <a:rPr lang="en-US" dirty="0" err="1" smtClean="0"/>
              <a:t>Kreme</a:t>
            </a:r>
            <a:r>
              <a:rPr lang="en-US" dirty="0" smtClean="0"/>
              <a:t> Doughnuts before and after school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When does this start?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We’re going to start our sales this upcoming Monday, December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What needs to be done?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We encourage members to help volunteer before and after school to help sell doughnuts</a:t>
            </a:r>
          </a:p>
          <a:p>
            <a:pPr lvl="2">
              <a:buFont typeface="Arial"/>
              <a:buChar char="•"/>
            </a:pPr>
            <a:r>
              <a:rPr lang="en-US" b="0" dirty="0" smtClean="0"/>
              <a:t>Another, can we get a couple members to help advertise by making posters?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Where will the money go?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The money goes toward: PTP, Project </a:t>
            </a:r>
            <a:r>
              <a:rPr lang="en-US" dirty="0" err="1" smtClean="0"/>
              <a:t>eliMiNaTe</a:t>
            </a:r>
            <a:r>
              <a:rPr lang="en-US" dirty="0" smtClean="0"/>
              <a:t> , DCON, and club shirts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10286" y="337457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Fundraiser Event: Holiday 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b="0" dirty="0" smtClean="0"/>
              <a:t>What are we doing? 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We’re going to be selling Holiday Grams since Christmas break is approaching and why not end the year with a gram? 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When does this start?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We’re going to start our sales this upcoming Monday, December 10</a:t>
            </a:r>
            <a:r>
              <a:rPr lang="en-US" baseline="30000" dirty="0" smtClean="0"/>
              <a:t>th</a:t>
            </a:r>
            <a:r>
              <a:rPr lang="en-US" dirty="0" smtClean="0"/>
              <a:t> and they will be distributed on the last day before break, December 21</a:t>
            </a:r>
            <a:r>
              <a:rPr lang="en-US" baseline="30000" dirty="0" smtClean="0"/>
              <a:t>st</a:t>
            </a:r>
            <a:r>
              <a:rPr lang="en-US" dirty="0" smtClean="0"/>
              <a:t>  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What needs to be done?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It would be great if we can get members to advertise/create posters</a:t>
            </a:r>
          </a:p>
          <a:p>
            <a:pPr>
              <a:buFont typeface="Arial"/>
              <a:buChar char="•"/>
            </a:pPr>
            <a:r>
              <a:rPr lang="en-US" dirty="0" smtClean="0"/>
              <a:t>Where will the money go?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The money goes toward: PTP, Project </a:t>
            </a:r>
            <a:r>
              <a:rPr lang="en-US" dirty="0" err="1" smtClean="0"/>
              <a:t>eliMiNaTe</a:t>
            </a:r>
            <a:r>
              <a:rPr lang="en-US" dirty="0" smtClean="0"/>
              <a:t> , DCON, and club shirts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Fundraiser Event: League of Legends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This event was created by the D37E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Proceeds will go to Project </a:t>
            </a:r>
            <a:r>
              <a:rPr lang="en-US" dirty="0" err="1" smtClean="0"/>
              <a:t>eliMiNaTe</a:t>
            </a:r>
            <a:r>
              <a:rPr lang="en-US" dirty="0" smtClean="0"/>
              <a:t> which provides funds for eliminating MNT in developing countries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Registration is $5 per player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Tournament will take place from December 31</a:t>
            </a:r>
            <a:r>
              <a:rPr lang="en-US" baseline="30000" dirty="0" smtClean="0"/>
              <a:t>st</a:t>
            </a:r>
            <a:r>
              <a:rPr lang="en-US" dirty="0" smtClean="0"/>
              <a:t> to January 5</a:t>
            </a:r>
            <a:r>
              <a:rPr lang="en-US" baseline="30000" dirty="0" smtClean="0"/>
              <a:t>th</a:t>
            </a:r>
            <a:r>
              <a:rPr lang="en-US" dirty="0" smtClean="0"/>
              <a:t> depending on how many teams are signed up</a:t>
            </a:r>
          </a:p>
          <a:p>
            <a:pPr lvl="3">
              <a:buFont typeface="Arial"/>
              <a:buChar char="•"/>
            </a:pPr>
            <a:r>
              <a:rPr lang="en-US" dirty="0" smtClean="0"/>
              <a:t>It will be a 5v5 bracket style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ANYONE can participate in this event, non-Key Clubbers are welcomed!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There </a:t>
            </a:r>
            <a:r>
              <a:rPr lang="en-US" b="1" dirty="0" smtClean="0"/>
              <a:t>will</a:t>
            </a:r>
            <a:r>
              <a:rPr lang="en-US" dirty="0" smtClean="0"/>
              <a:t> be a prize, the prize is determined by the amount of participating teams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If you ARE interested, email: </a:t>
            </a:r>
            <a:r>
              <a:rPr lang="en-US" dirty="0" smtClean="0">
                <a:hlinkClick r:id="rId2"/>
              </a:rPr>
              <a:t>DASUPRAZN@gmail.com</a:t>
            </a:r>
            <a:r>
              <a:rPr lang="en-US" dirty="0" smtClean="0"/>
              <a:t> with</a:t>
            </a:r>
          </a:p>
          <a:p>
            <a:pPr lvl="3">
              <a:buFont typeface="Arial"/>
              <a:buChar char="•"/>
            </a:pPr>
            <a:r>
              <a:rPr lang="en-US" dirty="0" smtClean="0"/>
              <a:t>Name of the team</a:t>
            </a:r>
          </a:p>
          <a:p>
            <a:pPr lvl="3">
              <a:buFont typeface="Arial"/>
              <a:buChar char="•"/>
            </a:pPr>
            <a:r>
              <a:rPr lang="en-US" dirty="0" smtClean="0"/>
              <a:t>Name of team’s members (user and real name)</a:t>
            </a:r>
          </a:p>
          <a:p>
            <a:pPr lvl="3">
              <a:buFont typeface="Arial"/>
              <a:buChar char="•"/>
            </a:pPr>
            <a:r>
              <a:rPr lang="en-US" dirty="0" smtClean="0"/>
              <a:t>Which club and division you belong 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Shirts: Any ideas?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1800" b="0" dirty="0" smtClean="0"/>
              <a:t>If you have any ideas, send it to our email: </a:t>
            </a:r>
            <a:r>
              <a:rPr lang="en-US" sz="1800" b="0" dirty="0" smtClean="0">
                <a:hlinkClick r:id="rId2"/>
              </a:rPr>
              <a:t>bvhs.cnhkc@gmail.com</a:t>
            </a:r>
            <a:endParaRPr lang="en-US" sz="1800" b="0" dirty="0" smtClean="0"/>
          </a:p>
          <a:p>
            <a:pPr>
              <a:buFont typeface="Arial"/>
              <a:buChar char="•"/>
            </a:pPr>
            <a:r>
              <a:rPr lang="en-US" sz="1800" b="0" dirty="0" smtClean="0"/>
              <a:t>Shirt designs will be due before winter break starts so that we can have shirts by second semester!</a:t>
            </a:r>
          </a:p>
          <a:p>
            <a:pPr>
              <a:buFont typeface="Arial"/>
              <a:buChar char="•"/>
            </a:pPr>
            <a:r>
              <a:rPr lang="en-US" sz="1800" b="0" dirty="0" smtClean="0"/>
              <a:t>An example is below, Mar Vista’s Club Shirt</a:t>
            </a:r>
            <a:endParaRPr lang="en-US" sz="1800" b="0" dirty="0"/>
          </a:p>
        </p:txBody>
      </p:sp>
      <p:pic>
        <p:nvPicPr>
          <p:cNvPr id="11" name="Picture 10" descr="Coll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90800"/>
            <a:ext cx="9144000" cy="2683078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9270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09800"/>
            <a:ext cx="9144000" cy="464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AMAZING NEWS!!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520940" cy="110917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We didn’t want to let you guys know until now but…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WE NOW HAVE OUR OWN CLUB WEBSITE!!!</a:t>
            </a:r>
          </a:p>
          <a:p>
            <a:pPr lvl="3">
              <a:buFont typeface="Arial"/>
              <a:buChar char="•"/>
            </a:pPr>
            <a:r>
              <a:rPr lang="en-US" dirty="0" smtClean="0"/>
              <a:t>The link: </a:t>
            </a:r>
            <a:r>
              <a:rPr lang="en-US" dirty="0" err="1" smtClean="0"/>
              <a:t>bonitavistakeyclub.weebly.com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club Member of the Month!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This past month, us officers have decided to choose one of you as Key Club Member of the Month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Our Key Clubber of the Month is </a:t>
            </a:r>
            <a:r>
              <a:rPr lang="en-US" dirty="0" err="1" smtClean="0"/>
              <a:t>Ziamara</a:t>
            </a:r>
            <a:r>
              <a:rPr lang="en-US" dirty="0" smtClean="0"/>
              <a:t> Iglesias!</a:t>
            </a:r>
          </a:p>
          <a:p>
            <a:pPr lvl="3">
              <a:buFont typeface="Arial"/>
              <a:buChar char="•"/>
            </a:pPr>
            <a:r>
              <a:rPr lang="en-US" dirty="0" smtClean="0"/>
              <a:t>Reasons why she’s November’s Key Clubber of the Month</a:t>
            </a:r>
          </a:p>
          <a:p>
            <a:pPr lvl="4">
              <a:buFont typeface="Arial"/>
              <a:buChar char="•"/>
            </a:pPr>
            <a:r>
              <a:rPr lang="en-US" dirty="0" smtClean="0"/>
              <a:t>[insert here]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President: </a:t>
            </a:r>
            <a:r>
              <a:rPr lang="en-US" dirty="0" smtClean="0"/>
              <a:t>Chanel </a:t>
            </a:r>
            <a:r>
              <a:rPr lang="en-US" dirty="0" err="1" smtClean="0"/>
              <a:t>Moinat</a:t>
            </a:r>
            <a:endParaRPr lang="en-US" dirty="0"/>
          </a:p>
          <a:p>
            <a:pPr lvl="1"/>
            <a:r>
              <a:rPr lang="en-US" dirty="0"/>
              <a:t>Email: </a:t>
            </a:r>
            <a:r>
              <a:rPr lang="en-US" dirty="0">
                <a:hlinkClick r:id="rId2"/>
              </a:rPr>
              <a:t>moinatchanel@yahoo.com</a:t>
            </a:r>
            <a:endParaRPr lang="en-US" dirty="0"/>
          </a:p>
          <a:p>
            <a:pPr lvl="1"/>
            <a:r>
              <a:rPr lang="en-US" dirty="0"/>
              <a:t>Number: (619) 347-1216</a:t>
            </a:r>
          </a:p>
          <a:p>
            <a:r>
              <a:rPr lang="en-US" dirty="0"/>
              <a:t>Vice-President: </a:t>
            </a:r>
            <a:r>
              <a:rPr lang="en-US" dirty="0" smtClean="0"/>
              <a:t>Brandon </a:t>
            </a:r>
            <a:r>
              <a:rPr lang="en-US" dirty="0" err="1" smtClean="0"/>
              <a:t>Isaaks</a:t>
            </a:r>
            <a:endParaRPr lang="en-US" dirty="0"/>
          </a:p>
          <a:p>
            <a:pPr lvl="1"/>
            <a:r>
              <a:rPr lang="en-US" dirty="0"/>
              <a:t>Email: </a:t>
            </a:r>
            <a:r>
              <a:rPr lang="en-US" dirty="0">
                <a:hlinkClick r:id="rId3"/>
              </a:rPr>
              <a:t>bisaaks@hotmail.com</a:t>
            </a:r>
            <a:endParaRPr lang="en-US" dirty="0"/>
          </a:p>
          <a:p>
            <a:pPr lvl="1"/>
            <a:r>
              <a:rPr lang="en-US" dirty="0"/>
              <a:t>Number: (619) 651-5463</a:t>
            </a:r>
          </a:p>
          <a:p>
            <a:r>
              <a:rPr lang="en-US" dirty="0"/>
              <a:t>Secretary: </a:t>
            </a:r>
            <a:r>
              <a:rPr lang="en-US" dirty="0" smtClean="0"/>
              <a:t>Hershey Guzman</a:t>
            </a:r>
            <a:endParaRPr lang="en-US" dirty="0"/>
          </a:p>
          <a:p>
            <a:pPr lvl="1"/>
            <a:r>
              <a:rPr lang="en-US" dirty="0"/>
              <a:t>Email: </a:t>
            </a:r>
            <a:r>
              <a:rPr lang="en-US" dirty="0">
                <a:hlinkClick r:id="rId4"/>
              </a:rPr>
              <a:t>guzman.hershey@gmail.com</a:t>
            </a:r>
            <a:endParaRPr lang="en-US" dirty="0"/>
          </a:p>
          <a:p>
            <a:pPr lvl="1"/>
            <a:r>
              <a:rPr lang="en-US" dirty="0"/>
              <a:t>Number: (619) 212-1997</a:t>
            </a:r>
          </a:p>
          <a:p>
            <a:r>
              <a:rPr lang="en-US" dirty="0"/>
              <a:t>Treasurer: </a:t>
            </a:r>
            <a:r>
              <a:rPr lang="en-US" dirty="0" smtClean="0"/>
              <a:t>Gabe Otero</a:t>
            </a:r>
            <a:endParaRPr lang="en-US" dirty="0"/>
          </a:p>
          <a:p>
            <a:pPr lvl="1"/>
            <a:r>
              <a:rPr lang="en-US" dirty="0"/>
              <a:t>Email: </a:t>
            </a:r>
            <a:r>
              <a:rPr lang="en-US" dirty="0">
                <a:hlinkClick r:id="rId5"/>
              </a:rPr>
              <a:t>gabeotero@gmail.com</a:t>
            </a:r>
            <a:endParaRPr lang="en-US" dirty="0"/>
          </a:p>
          <a:p>
            <a:pPr lvl="1"/>
            <a:r>
              <a:rPr lang="en-US" dirty="0"/>
              <a:t>Number: (619) 212-6589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986784" cy="371246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Club email: </a:t>
            </a:r>
            <a:r>
              <a:rPr lang="en-US" dirty="0" smtClean="0"/>
              <a:t>bvhs.cnhkc@gmail.com</a:t>
            </a:r>
          </a:p>
          <a:p>
            <a:r>
              <a:rPr lang="en-US" dirty="0" smtClean="0"/>
              <a:t>Club website:</a:t>
            </a:r>
          </a:p>
          <a:p>
            <a:r>
              <a:rPr lang="en-US" dirty="0" smtClean="0"/>
              <a:t>	</a:t>
            </a:r>
            <a:r>
              <a:rPr lang="en-US" sz="2880" dirty="0" smtClean="0"/>
              <a:t>bonitavistakeyclub.weebly.com</a:t>
            </a:r>
            <a:endParaRPr lang="en-US" sz="2880" dirty="0"/>
          </a:p>
          <a:p>
            <a:r>
              <a:rPr lang="en-US" dirty="0"/>
              <a:t>Facebook Group: BVHS Key Club</a:t>
            </a:r>
          </a:p>
          <a:p>
            <a:pPr lvl="1"/>
            <a:r>
              <a:rPr lang="en-US" dirty="0"/>
              <a:t>If your not a member there already, let us know and we’ll add you!</a:t>
            </a:r>
          </a:p>
          <a:p>
            <a:r>
              <a:rPr lang="en-US" dirty="0"/>
              <a:t>Division 11 Website: d11dolphins.weebly.com</a:t>
            </a:r>
          </a:p>
          <a:p>
            <a:r>
              <a:rPr lang="en-US" dirty="0"/>
              <a:t>Need to contact the LTG?</a:t>
            </a:r>
          </a:p>
          <a:p>
            <a:pPr lvl="1"/>
            <a:r>
              <a:rPr lang="en-US" dirty="0" err="1" smtClean="0"/>
              <a:t>Alé</a:t>
            </a:r>
            <a:r>
              <a:rPr lang="en-US" dirty="0" smtClean="0"/>
              <a:t> </a:t>
            </a:r>
            <a:r>
              <a:rPr lang="en-US" dirty="0"/>
              <a:t>Delgado</a:t>
            </a:r>
          </a:p>
          <a:p>
            <a:pPr lvl="2"/>
            <a:r>
              <a:rPr lang="en-US" dirty="0"/>
              <a:t>D11.cnhkc.ltg@gmail.com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Information/Resources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65334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stand for the pledge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 </a:t>
            </a:r>
            <a:r>
              <a:rPr lang="en-US" sz="2400" b="0" dirty="0"/>
              <a:t>I pledge on my honor to uphold the objects of Key Club International; </a:t>
            </a:r>
            <a:r>
              <a:rPr lang="en-US" sz="2400" b="0" dirty="0" smtClean="0"/>
              <a:t>to </a:t>
            </a:r>
            <a:r>
              <a:rPr lang="en-US" sz="2400" b="0" dirty="0"/>
              <a:t>build my home, school, and community; to serve my nation and God; and combat all forces which tend to undermine these institutions.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61024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r>
              <a:rPr lang="en-US" dirty="0" smtClean="0"/>
              <a:t> OUR Special Guests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b="0" dirty="0" smtClean="0"/>
              <a:t>If you didn’t already</a:t>
            </a:r>
            <a:r>
              <a:rPr lang="en-US" b="0" dirty="0" smtClean="0"/>
              <a:t> </a:t>
            </a:r>
            <a:r>
              <a:rPr lang="en-US" b="0" dirty="0" smtClean="0"/>
              <a:t>notice, we have some special guests with us today</a:t>
            </a:r>
            <a:endParaRPr lang="en-US" b="0" dirty="0" smtClean="0"/>
          </a:p>
          <a:p>
            <a:pPr lvl="2">
              <a:buFont typeface="Arial"/>
              <a:buChar char="•"/>
            </a:pPr>
            <a:r>
              <a:rPr lang="en-US" b="0" dirty="0" err="1" smtClean="0"/>
              <a:t>Alé</a:t>
            </a:r>
            <a:r>
              <a:rPr lang="en-US" b="0" dirty="0" smtClean="0"/>
              <a:t> Delgado is Division 11’s Lieutenant Governor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Mr. Bill Sears is our new Kiwanis Advisor</a:t>
            </a:r>
          </a:p>
          <a:p>
            <a:pPr lvl="3">
              <a:buFont typeface="Arial"/>
              <a:buChar char="•"/>
            </a:pPr>
            <a:r>
              <a:rPr lang="en-US" b="0" dirty="0" smtClean="0"/>
              <a:t>Formally it was Mr. Randy Bellamy but he’s been too busy to come </a:t>
            </a:r>
            <a:r>
              <a:rPr lang="en-US" b="0" smtClean="0"/>
              <a:t>out</a:t>
            </a:r>
            <a:r>
              <a:rPr lang="en-US" b="0" smtClean="0"/>
              <a:t> </a:t>
            </a:r>
          </a:p>
          <a:p>
            <a:pPr>
              <a:buFont typeface="Arial"/>
              <a:buChar char="•"/>
            </a:pPr>
            <a:endParaRPr lang="en-US" sz="1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83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Event: Division 11 Council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242771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b="0" dirty="0" smtClean="0"/>
              <a:t>This month’s DCM (this Wednesday) had our biggest member turn out, EVER!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We had 9 members attend the meeting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It was one person’s first time attending</a:t>
            </a:r>
            <a:endParaRPr lang="en-US" b="0" dirty="0" smtClean="0"/>
          </a:p>
          <a:p>
            <a:pPr>
              <a:buFont typeface="Arial"/>
              <a:buChar char="•"/>
            </a:pPr>
            <a:r>
              <a:rPr lang="en-US" b="0" dirty="0" smtClean="0"/>
              <a:t>For those who attended, how was your experience? Any comments?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When volunteering, please say your name and grade!</a:t>
            </a:r>
            <a:endParaRPr lang="en-US" b="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5855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01040"/>
          </a:xfrm>
        </p:spPr>
        <p:txBody>
          <a:bodyPr/>
          <a:lstStyle/>
          <a:p>
            <a:r>
              <a:rPr lang="en-US" dirty="0" smtClean="0"/>
              <a:t>Past Event: Chula Vista Welfare Council’s Food Drive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295400"/>
            <a:ext cx="7520940" cy="357984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For those who went, please share your experience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Please say your name and grade!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If you did attend and </a:t>
            </a:r>
            <a:r>
              <a:rPr lang="en-US" dirty="0" smtClean="0"/>
              <a:t>did</a:t>
            </a:r>
            <a:r>
              <a:rPr lang="en-US" b="0" dirty="0" smtClean="0"/>
              <a:t> take pictures, please sent them to the club email: </a:t>
            </a:r>
            <a:r>
              <a:rPr lang="en-US" b="0" dirty="0" smtClean="0">
                <a:hlinkClick r:id="rId2"/>
              </a:rPr>
              <a:t>bvhs.cnhkc@gmail.com</a:t>
            </a:r>
            <a:endParaRPr lang="en-US" b="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2414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Event: Division 11 Council Meeting (DCM)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6600"/>
                </a:solidFill>
              </a:rPr>
              <a:t>January (Joint DCM/Conclave)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Who</a:t>
            </a:r>
            <a:r>
              <a:rPr lang="en-US" dirty="0" smtClean="0"/>
              <a:t>: At least 50% of the clubs from Division 11 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What</a:t>
            </a:r>
            <a:r>
              <a:rPr lang="en-US" dirty="0" smtClean="0"/>
              <a:t>: Conclave is the time for the candidates to tell the division why he or she should be elected as LTG for the next term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When</a:t>
            </a:r>
            <a:r>
              <a:rPr lang="en-US" dirty="0" smtClean="0"/>
              <a:t>: January 19</a:t>
            </a:r>
            <a:r>
              <a:rPr lang="en-US" baseline="30000" dirty="0" smtClean="0"/>
              <a:t>th</a:t>
            </a:r>
            <a:r>
              <a:rPr lang="en-US" dirty="0" smtClean="0"/>
              <a:t> from 10am – 12pm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Where</a:t>
            </a:r>
            <a:r>
              <a:rPr lang="en-US" dirty="0" smtClean="0"/>
              <a:t>: Helix High School (more info soon!)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Why</a:t>
            </a:r>
            <a:r>
              <a:rPr lang="en-US" dirty="0" smtClean="0"/>
              <a:t>: To vote and elect the upcoming Lieutenant Governor who will take over our current LTG’s position in the following term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A better reason why to go</a:t>
            </a:r>
            <a:r>
              <a:rPr lang="en-US" dirty="0" smtClean="0"/>
              <a:t>: If no more than 50% of the clubs present, then clubs may not vote</a:t>
            </a:r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marL="237744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286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Event: </a:t>
            </a:r>
            <a:r>
              <a:rPr lang="en-US" dirty="0" err="1" smtClean="0"/>
              <a:t>dcon</a:t>
            </a:r>
            <a:r>
              <a:rPr lang="en-US" dirty="0" smtClean="0"/>
              <a:t> continued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Event: Forester Creek Clean Up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>
                <a:solidFill>
                  <a:srgbClr val="FF6600"/>
                </a:solidFill>
              </a:rPr>
              <a:t>Volunteers needed to help cleanup trash from East County’s waterways</a:t>
            </a:r>
          </a:p>
          <a:p>
            <a:pPr lvl="2">
              <a:buFont typeface="Arial"/>
              <a:buChar char="•"/>
            </a:pPr>
            <a:r>
              <a:rPr lang="en-US" b="1" dirty="0" smtClean="0"/>
              <a:t>What</a:t>
            </a:r>
            <a:r>
              <a:rPr lang="en-US" dirty="0" smtClean="0"/>
              <a:t>: To help East County clean up Forester Creek from rain storm trash and debris</a:t>
            </a:r>
          </a:p>
          <a:p>
            <a:pPr lvl="2">
              <a:buFont typeface="Arial"/>
              <a:buChar char="•"/>
            </a:pPr>
            <a:r>
              <a:rPr lang="en-US" b="1" dirty="0" smtClean="0"/>
              <a:t>When</a:t>
            </a:r>
            <a:r>
              <a:rPr lang="en-US" dirty="0" smtClean="0"/>
              <a:t>: Saturday December 8</a:t>
            </a:r>
            <a:r>
              <a:rPr lang="en-US" baseline="30000" dirty="0" smtClean="0"/>
              <a:t>th</a:t>
            </a:r>
            <a:r>
              <a:rPr lang="en-US" dirty="0" smtClean="0"/>
              <a:t> from 9am to 12pm</a:t>
            </a:r>
          </a:p>
          <a:p>
            <a:pPr lvl="2">
              <a:buFont typeface="Arial"/>
              <a:buChar char="•"/>
            </a:pPr>
            <a:r>
              <a:rPr lang="en-US" b="1" dirty="0" smtClean="0"/>
              <a:t>Where</a:t>
            </a:r>
            <a:r>
              <a:rPr lang="en-US" dirty="0" smtClean="0"/>
              <a:t>: Santee Public Works building</a:t>
            </a:r>
          </a:p>
          <a:p>
            <a:pPr lvl="3">
              <a:buFont typeface="Arial"/>
              <a:buChar char="•"/>
            </a:pPr>
            <a:r>
              <a:rPr lang="en-US" dirty="0" smtClean="0"/>
              <a:t>9534 Via </a:t>
            </a:r>
            <a:r>
              <a:rPr lang="en-US" dirty="0" err="1" smtClean="0"/>
              <a:t>Zapador</a:t>
            </a:r>
            <a:r>
              <a:rPr lang="en-US" dirty="0" smtClean="0"/>
              <a:t> Santee, CA </a:t>
            </a:r>
          </a:p>
          <a:p>
            <a:pPr lvl="2">
              <a:buFont typeface="Arial"/>
              <a:buChar char="•"/>
            </a:pPr>
            <a:r>
              <a:rPr lang="en-US" b="1" dirty="0" smtClean="0"/>
              <a:t>What you should wear</a:t>
            </a:r>
            <a:r>
              <a:rPr lang="en-US" dirty="0" smtClean="0"/>
              <a:t>: Sturdy clothing that can get dirty and closed shoes</a:t>
            </a:r>
          </a:p>
          <a:p>
            <a:pPr lvl="3">
              <a:buFont typeface="Arial"/>
              <a:buChar char="•"/>
            </a:pPr>
            <a:r>
              <a:rPr lang="en-US" dirty="0" smtClean="0"/>
              <a:t>Hat and sunscreen are recommended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No experience necessary; tools and supplies are provided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Event: Point Loma Gardening and Clean Up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539</TotalTime>
  <Words>1265</Words>
  <Application>Microsoft Macintosh PowerPoint</Application>
  <PresentationFormat>On-screen Show (4:3)</PresentationFormat>
  <Paragraphs>137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Angles</vt:lpstr>
      <vt:lpstr>Welcome to Key Club</vt:lpstr>
      <vt:lpstr>Please stand for the pledge</vt:lpstr>
      <vt:lpstr>Welcome OUR Special Guests</vt:lpstr>
      <vt:lpstr>Past Event: Division 11 Council Meeting</vt:lpstr>
      <vt:lpstr>Past Event: Chula Vista Welfare Council’s Food Drive</vt:lpstr>
      <vt:lpstr>Event: Division 11 Council Meeting (DCM)</vt:lpstr>
      <vt:lpstr>Event: dcon continued</vt:lpstr>
      <vt:lpstr>Service Event: Forester Creek Clean Up </vt:lpstr>
      <vt:lpstr>Service Event: Point Loma Gardening and Clean Up </vt:lpstr>
      <vt:lpstr>Service Event: Christmas Dinner Baskets</vt:lpstr>
      <vt:lpstr>Service Event: rose Float parade</vt:lpstr>
      <vt:lpstr>Fundraiser event: Krisy Kreme Doughnuts</vt:lpstr>
      <vt:lpstr>Fundraiser Event: Holiday Grams</vt:lpstr>
      <vt:lpstr>Fundraiser Event: League of Legends</vt:lpstr>
      <vt:lpstr>Shirts: Any ideas?</vt:lpstr>
      <vt:lpstr>AMAZING NEWS!!</vt:lpstr>
      <vt:lpstr>Key club Member of the Month!</vt:lpstr>
      <vt:lpstr>Contact Information/Resources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Key Club</dc:title>
  <dc:creator>Gabe</dc:creator>
  <cp:lastModifiedBy>Girly Falls</cp:lastModifiedBy>
  <cp:revision>40</cp:revision>
  <dcterms:created xsi:type="dcterms:W3CDTF">2012-12-21T15:39:23Z</dcterms:created>
  <dcterms:modified xsi:type="dcterms:W3CDTF">2012-12-21T15:40:30Z</dcterms:modified>
</cp:coreProperties>
</file>