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2" r:id="rId6"/>
    <p:sldId id="270" r:id="rId7"/>
    <p:sldId id="267" r:id="rId8"/>
    <p:sldId id="260" r:id="rId9"/>
    <p:sldId id="273" r:id="rId10"/>
    <p:sldId id="268" r:id="rId11"/>
    <p:sldId id="275" r:id="rId12"/>
    <p:sldId id="276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26" autoAdjust="0"/>
    <p:restoredTop sz="94660"/>
  </p:normalViewPr>
  <p:slideViewPr>
    <p:cSldViewPr>
      <p:cViewPr>
        <p:scale>
          <a:sx n="80" d="100"/>
          <a:sy n="80" d="100"/>
        </p:scale>
        <p:origin x="-9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January 17,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January 17,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January 17,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January 17,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January 17,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January 17,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January 17,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January 17,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January 17,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January 17,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January 17,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January 17,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bvhs.cnhkc@gmail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bisaaks@hotmail.com" TargetMode="External"/><Relationship Id="rId2" Type="http://schemas.openxmlformats.org/officeDocument/2006/relationships/hyperlink" Target="mailto:moinatchanel@yahoo.com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gabeotero@gmail.com" TargetMode="External"/><Relationship Id="rId4" Type="http://schemas.openxmlformats.org/officeDocument/2006/relationships/hyperlink" Target="mailto:guzman.hershey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DASUPRAZN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Key Club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Don’t forget to sign 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51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Shirts: Any ideas?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1800" b="0" dirty="0" smtClean="0"/>
              <a:t>If you have any ideas, send it to our email: </a:t>
            </a:r>
            <a:r>
              <a:rPr lang="en-US" sz="1800" b="0" dirty="0" smtClean="0">
                <a:hlinkClick r:id="rId2"/>
              </a:rPr>
              <a:t>bvhs.cnhkc@gmail.com</a:t>
            </a:r>
            <a:endParaRPr lang="en-US" sz="1800" b="0" dirty="0" smtClean="0"/>
          </a:p>
          <a:p>
            <a:pPr>
              <a:buFont typeface="Arial"/>
              <a:buChar char="•"/>
            </a:pPr>
            <a:r>
              <a:rPr lang="en-US" sz="1800" b="0" dirty="0" smtClean="0"/>
              <a:t>Shirt designs will be due during winter break starts so that we can have shirts by second semester!</a:t>
            </a:r>
          </a:p>
          <a:p>
            <a:pPr>
              <a:buFont typeface="Arial"/>
              <a:buChar char="•"/>
            </a:pPr>
            <a:r>
              <a:rPr lang="en-US" sz="1800" b="0" dirty="0" smtClean="0"/>
              <a:t>We have 3 shirt design entries in! They will be posted on the website sometime soon</a:t>
            </a:r>
          </a:p>
        </p:txBody>
      </p:sp>
    </p:spTree>
    <p:extLst>
      <p:ext uri="{BB962C8B-B14F-4D97-AF65-F5344CB8AC3E}">
        <p14:creationId xmlns:p14="http://schemas.microsoft.com/office/powerpoint/2010/main" val="292709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520940" cy="548640"/>
          </a:xfrm>
        </p:spPr>
        <p:txBody>
          <a:bodyPr/>
          <a:lstStyle/>
          <a:p>
            <a:r>
              <a:rPr lang="en-US" dirty="0" smtClean="0"/>
              <a:t>Misc: membership cards and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1800" dirty="0" smtClean="0"/>
              <a:t>Earlier this week, membership cards came in along with certificates verifying that you are paid member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They will be issued out at the end of the meeting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Misc: Service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800" dirty="0" smtClean="0"/>
              <a:t>If you are done any events that were mentioned during a meeting, please let our Secretary, Hershey know so that she can input in the Monthly Report and to be put on record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President: </a:t>
            </a:r>
            <a:r>
              <a:rPr lang="en-US" dirty="0" smtClean="0"/>
              <a:t>Chanel </a:t>
            </a:r>
            <a:r>
              <a:rPr lang="en-US" dirty="0" err="1" smtClean="0"/>
              <a:t>Moinat</a:t>
            </a:r>
            <a:endParaRPr lang="en-US" dirty="0"/>
          </a:p>
          <a:p>
            <a:pPr lvl="1"/>
            <a:r>
              <a:rPr lang="en-US" dirty="0"/>
              <a:t>Email: </a:t>
            </a:r>
            <a:r>
              <a:rPr lang="en-US" dirty="0">
                <a:hlinkClick r:id="rId2"/>
              </a:rPr>
              <a:t>moinatchanel@yahoo.com</a:t>
            </a:r>
            <a:endParaRPr lang="en-US" dirty="0"/>
          </a:p>
          <a:p>
            <a:pPr lvl="1"/>
            <a:r>
              <a:rPr lang="en-US" dirty="0"/>
              <a:t>Number: (619) 347-1216</a:t>
            </a:r>
          </a:p>
          <a:p>
            <a:r>
              <a:rPr lang="en-US" dirty="0"/>
              <a:t>Vice-President: </a:t>
            </a:r>
            <a:r>
              <a:rPr lang="en-US" dirty="0" smtClean="0"/>
              <a:t>Brandon </a:t>
            </a:r>
            <a:r>
              <a:rPr lang="en-US" dirty="0" err="1" smtClean="0"/>
              <a:t>Isaaks</a:t>
            </a:r>
            <a:endParaRPr lang="en-US" dirty="0"/>
          </a:p>
          <a:p>
            <a:pPr lvl="1"/>
            <a:r>
              <a:rPr lang="en-US" dirty="0"/>
              <a:t>Email: </a:t>
            </a:r>
            <a:r>
              <a:rPr lang="en-US" dirty="0">
                <a:hlinkClick r:id="rId3"/>
              </a:rPr>
              <a:t>bisaaks@hotmail.com</a:t>
            </a:r>
            <a:endParaRPr lang="en-US" dirty="0"/>
          </a:p>
          <a:p>
            <a:pPr lvl="1"/>
            <a:r>
              <a:rPr lang="en-US" dirty="0"/>
              <a:t>Number: (619) 651-5463</a:t>
            </a:r>
          </a:p>
          <a:p>
            <a:r>
              <a:rPr lang="en-US" dirty="0"/>
              <a:t>Secretary: </a:t>
            </a:r>
            <a:r>
              <a:rPr lang="en-US" dirty="0" smtClean="0"/>
              <a:t>Hershey Guzman</a:t>
            </a:r>
            <a:endParaRPr lang="en-US" dirty="0"/>
          </a:p>
          <a:p>
            <a:pPr lvl="1"/>
            <a:r>
              <a:rPr lang="en-US" dirty="0"/>
              <a:t>Email: </a:t>
            </a:r>
            <a:r>
              <a:rPr lang="en-US" dirty="0">
                <a:hlinkClick r:id="rId4"/>
              </a:rPr>
              <a:t>guzman.hershey@gmail.com</a:t>
            </a:r>
            <a:endParaRPr lang="en-US" dirty="0"/>
          </a:p>
          <a:p>
            <a:pPr lvl="1"/>
            <a:r>
              <a:rPr lang="en-US" dirty="0"/>
              <a:t>Number: (619) 212-1997</a:t>
            </a:r>
          </a:p>
          <a:p>
            <a:r>
              <a:rPr lang="en-US" dirty="0"/>
              <a:t>Treasurer: </a:t>
            </a:r>
            <a:r>
              <a:rPr lang="en-US" dirty="0" smtClean="0"/>
              <a:t>Gabe Otero</a:t>
            </a:r>
            <a:endParaRPr lang="en-US" dirty="0"/>
          </a:p>
          <a:p>
            <a:pPr lvl="1"/>
            <a:r>
              <a:rPr lang="en-US" dirty="0"/>
              <a:t>Email: </a:t>
            </a:r>
            <a:r>
              <a:rPr lang="en-US" dirty="0">
                <a:hlinkClick r:id="rId5"/>
              </a:rPr>
              <a:t>gabeotero@gmail.com</a:t>
            </a:r>
            <a:endParaRPr lang="en-US" dirty="0"/>
          </a:p>
          <a:p>
            <a:pPr lvl="1"/>
            <a:r>
              <a:rPr lang="en-US" dirty="0"/>
              <a:t>Number: (619) 212-6589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986784" cy="371246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Club email: </a:t>
            </a:r>
            <a:r>
              <a:rPr lang="en-US" dirty="0" smtClean="0"/>
              <a:t>bvhs.cnhkc@gmail.com</a:t>
            </a:r>
          </a:p>
          <a:p>
            <a:r>
              <a:rPr lang="en-US" dirty="0" smtClean="0"/>
              <a:t>Club website:</a:t>
            </a:r>
          </a:p>
          <a:p>
            <a:r>
              <a:rPr lang="en-US" dirty="0" smtClean="0"/>
              <a:t>	</a:t>
            </a:r>
            <a:r>
              <a:rPr lang="en-US" sz="2880" dirty="0" smtClean="0"/>
              <a:t>bonitavistakeyclub.weebly.com</a:t>
            </a:r>
            <a:endParaRPr lang="en-US" sz="2880" dirty="0"/>
          </a:p>
          <a:p>
            <a:r>
              <a:rPr lang="en-US" dirty="0"/>
              <a:t>Facebook Group: BVHS Key Club</a:t>
            </a:r>
          </a:p>
          <a:p>
            <a:pPr lvl="1"/>
            <a:r>
              <a:rPr lang="en-US" dirty="0"/>
              <a:t>If your not a member there already, let us know and we’ll add you!</a:t>
            </a:r>
          </a:p>
          <a:p>
            <a:r>
              <a:rPr lang="en-US" dirty="0"/>
              <a:t>Division 11 Website: d11dolphins.weebly.com</a:t>
            </a:r>
          </a:p>
          <a:p>
            <a:r>
              <a:rPr lang="en-US" dirty="0"/>
              <a:t>Need to contact the LTG?</a:t>
            </a:r>
          </a:p>
          <a:p>
            <a:pPr lvl="1"/>
            <a:r>
              <a:rPr lang="en-US" dirty="0" err="1" smtClean="0"/>
              <a:t>Alé</a:t>
            </a:r>
            <a:r>
              <a:rPr lang="en-US" dirty="0" smtClean="0"/>
              <a:t> </a:t>
            </a:r>
            <a:r>
              <a:rPr lang="en-US" dirty="0"/>
              <a:t>Delgado</a:t>
            </a:r>
          </a:p>
          <a:p>
            <a:pPr lvl="2"/>
            <a:r>
              <a:rPr lang="en-US" dirty="0"/>
              <a:t>D11.cnhkc.ltg@gmail.com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Information/Resources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4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stand for the pledge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 </a:t>
            </a:r>
            <a:r>
              <a:rPr lang="en-US" sz="2400" b="0" dirty="0"/>
              <a:t>I pledge on my honor to uphold the objects of Key Club International; </a:t>
            </a:r>
            <a:r>
              <a:rPr lang="en-US" sz="2400" b="0" dirty="0" smtClean="0"/>
              <a:t>to </a:t>
            </a:r>
            <a:r>
              <a:rPr lang="en-US" sz="2400" b="0" dirty="0"/>
              <a:t>build my home, school, and community; to serve my nation and God; and combat all forces which tend to undermine these institutions.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4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77200" cy="548640"/>
          </a:xfrm>
        </p:spPr>
        <p:txBody>
          <a:bodyPr/>
          <a:lstStyle/>
          <a:p>
            <a:r>
              <a:rPr lang="en-US" dirty="0" smtClean="0"/>
              <a:t>Past social event: Bonita Kiwanis Breakfast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sz="18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5760"/>
            <a:ext cx="8763000" cy="54864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Past Event: Point Loma Gardening and Clean 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242771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b="0" dirty="0" smtClean="0"/>
              <a:t>We had 5 members come out to do the service project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Reflection? </a:t>
            </a:r>
          </a:p>
        </p:txBody>
      </p:sp>
    </p:spTree>
    <p:extLst>
      <p:ext uri="{BB962C8B-B14F-4D97-AF65-F5344CB8AC3E}">
        <p14:creationId xmlns:p14="http://schemas.microsoft.com/office/powerpoint/2010/main" val="15855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Event: Division 11 Council Meeting (DCM)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6600"/>
                </a:solidFill>
              </a:rPr>
              <a:t>January (Joint DCM/Conclave)</a:t>
            </a:r>
          </a:p>
          <a:p>
            <a:pPr lvl="2">
              <a:buFont typeface="Arial" pitchFamily="34" charset="0"/>
              <a:buChar char="•"/>
            </a:pPr>
            <a:r>
              <a:rPr lang="en-US" b="1" dirty="0" smtClean="0"/>
              <a:t>Who</a:t>
            </a:r>
            <a:r>
              <a:rPr lang="en-US" dirty="0" smtClean="0"/>
              <a:t>: At least 50% of the clubs from Division 11 </a:t>
            </a:r>
          </a:p>
          <a:p>
            <a:pPr lvl="2">
              <a:buFont typeface="Arial" pitchFamily="34" charset="0"/>
              <a:buChar char="•"/>
            </a:pPr>
            <a:r>
              <a:rPr lang="en-US" b="1" dirty="0" smtClean="0"/>
              <a:t>What</a:t>
            </a:r>
            <a:r>
              <a:rPr lang="en-US" dirty="0" smtClean="0"/>
              <a:t>: Conclave is the time for the candidates to tell the division why he or she should be elected as LTG for the next term</a:t>
            </a:r>
          </a:p>
          <a:p>
            <a:pPr lvl="2">
              <a:buFont typeface="Arial" pitchFamily="34" charset="0"/>
              <a:buChar char="•"/>
            </a:pPr>
            <a:r>
              <a:rPr lang="en-US" b="1" dirty="0" smtClean="0"/>
              <a:t>When</a:t>
            </a:r>
            <a:r>
              <a:rPr lang="en-US" dirty="0" smtClean="0"/>
              <a:t>: January 19</a:t>
            </a:r>
            <a:r>
              <a:rPr lang="en-US" baseline="30000" dirty="0" smtClean="0"/>
              <a:t>th</a:t>
            </a:r>
            <a:r>
              <a:rPr lang="en-US" dirty="0" smtClean="0"/>
              <a:t> from 10am – 12pm</a:t>
            </a:r>
          </a:p>
          <a:p>
            <a:pPr lvl="2">
              <a:buFont typeface="Arial" pitchFamily="34" charset="0"/>
              <a:buChar char="•"/>
            </a:pPr>
            <a:r>
              <a:rPr lang="en-US" b="1" dirty="0" smtClean="0"/>
              <a:t>Where</a:t>
            </a:r>
            <a:r>
              <a:rPr lang="en-US" dirty="0" smtClean="0"/>
              <a:t>: Helix High School (more info soon!)</a:t>
            </a:r>
          </a:p>
          <a:p>
            <a:pPr lvl="2">
              <a:buFont typeface="Arial" pitchFamily="34" charset="0"/>
              <a:buChar char="•"/>
            </a:pPr>
            <a:r>
              <a:rPr lang="en-US" b="1" dirty="0" smtClean="0"/>
              <a:t>Why</a:t>
            </a:r>
            <a:r>
              <a:rPr lang="en-US" dirty="0" smtClean="0"/>
              <a:t>: To vote and elect the upcoming Lieutenant Governor who will take over our current LTG’s position in the following term</a:t>
            </a:r>
          </a:p>
          <a:p>
            <a:pPr lvl="2">
              <a:buFont typeface="Arial" pitchFamily="34" charset="0"/>
              <a:buChar char="•"/>
            </a:pPr>
            <a:r>
              <a:rPr lang="en-US" b="1" dirty="0" smtClean="0"/>
              <a:t>A better reason why to go</a:t>
            </a:r>
            <a:r>
              <a:rPr lang="en-US" dirty="0" smtClean="0"/>
              <a:t>: If no more than 50% of the clubs present, then clubs may not vote</a:t>
            </a:r>
          </a:p>
          <a:p>
            <a:pPr lvl="2">
              <a:buFont typeface="Arial" pitchFamily="34" charset="0"/>
              <a:buChar char="•"/>
            </a:pPr>
            <a:endParaRPr lang="en-US" dirty="0" smtClean="0"/>
          </a:p>
          <a:p>
            <a:pPr marL="237744"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1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Event: </a:t>
            </a:r>
            <a:r>
              <a:rPr lang="en-US" dirty="0" err="1" smtClean="0"/>
              <a:t>dcon</a:t>
            </a:r>
            <a:r>
              <a:rPr lang="en-US" dirty="0" smtClean="0"/>
              <a:t> continued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 descr="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Event: Christmas Dinner Baskets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 smtClean="0"/>
              <a:t>The Bonita Kiwanis Club will do another food basket distribution and we’re invited!</a:t>
            </a:r>
          </a:p>
          <a:p>
            <a:pPr>
              <a:buFont typeface="Arial"/>
              <a:buChar char="•"/>
            </a:pPr>
            <a:r>
              <a:rPr lang="en-US" sz="1800" dirty="0" smtClean="0">
                <a:solidFill>
                  <a:srgbClr val="FF6600"/>
                </a:solidFill>
              </a:rPr>
              <a:t>Volunteers needed to help deliver Christmas Dinner Baskets</a:t>
            </a:r>
          </a:p>
          <a:p>
            <a:pPr lvl="2">
              <a:buFont typeface="Arial"/>
              <a:buChar char="•"/>
            </a:pPr>
            <a:r>
              <a:rPr lang="en-US" b="1" dirty="0" smtClean="0"/>
              <a:t>What</a:t>
            </a:r>
            <a:r>
              <a:rPr lang="en-US" dirty="0" smtClean="0"/>
              <a:t>: We help make dinner baskets for families and then deliver it to their homes</a:t>
            </a:r>
          </a:p>
          <a:p>
            <a:pPr lvl="2">
              <a:buFont typeface="Arial"/>
              <a:buChar char="•"/>
            </a:pPr>
            <a:r>
              <a:rPr lang="en-US" b="1" dirty="0" smtClean="0"/>
              <a:t>When</a:t>
            </a:r>
            <a:r>
              <a:rPr lang="en-US" dirty="0" smtClean="0"/>
              <a:t>: Saturday December 22</a:t>
            </a:r>
            <a:r>
              <a:rPr lang="en-US" baseline="30000" dirty="0" smtClean="0"/>
              <a:t>nd </a:t>
            </a:r>
            <a:r>
              <a:rPr lang="en-US" dirty="0" smtClean="0"/>
              <a:t> at 9am</a:t>
            </a:r>
          </a:p>
          <a:p>
            <a:pPr lvl="2">
              <a:buFont typeface="Arial"/>
              <a:buChar char="•"/>
            </a:pPr>
            <a:r>
              <a:rPr lang="en-US" b="1" dirty="0" smtClean="0"/>
              <a:t>Where</a:t>
            </a:r>
            <a:r>
              <a:rPr lang="en-US" dirty="0" smtClean="0"/>
              <a:t>: Von’s in the Eastlake Shopping Center </a:t>
            </a:r>
          </a:p>
          <a:p>
            <a:pPr lvl="2">
              <a:buFont typeface="Arial"/>
              <a:buChar char="•"/>
            </a:pPr>
            <a:r>
              <a:rPr lang="en-US" b="1" dirty="0" smtClean="0"/>
              <a:t>Why</a:t>
            </a:r>
            <a:r>
              <a:rPr lang="en-US" dirty="0" smtClean="0"/>
              <a:t>: It makes people’s Christmas and you can get involved with K-Kids, Eastlake and San </a:t>
            </a:r>
            <a:r>
              <a:rPr lang="en-US" dirty="0" err="1" smtClean="0"/>
              <a:t>Ysidro</a:t>
            </a:r>
            <a:r>
              <a:rPr lang="en-US" dirty="0" smtClean="0"/>
              <a:t> Key Clubs, and especially our Bonita Kiwanis</a:t>
            </a:r>
          </a:p>
          <a:p>
            <a:pPr lvl="2">
              <a:buFont typeface="Arial"/>
              <a:buChar char="•"/>
            </a:pPr>
            <a:endParaRPr lang="en-US" dirty="0" smtClean="0"/>
          </a:p>
          <a:p>
            <a:pPr lvl="2">
              <a:buFont typeface="Arial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6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39100" cy="548640"/>
          </a:xfrm>
        </p:spPr>
        <p:txBody>
          <a:bodyPr/>
          <a:lstStyle/>
          <a:p>
            <a:r>
              <a:rPr lang="en-US" dirty="0" smtClean="0"/>
              <a:t>Service Event: San Diego River Clean Sweep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>
                <a:solidFill>
                  <a:srgbClr val="FF6600"/>
                </a:solidFill>
              </a:rPr>
              <a:t>Volunteers needed to help decorate floats</a:t>
            </a:r>
          </a:p>
          <a:p>
            <a:pPr lvl="2">
              <a:buFont typeface="Arial" pitchFamily="34" charset="0"/>
              <a:buChar char="•"/>
            </a:pPr>
            <a:r>
              <a:rPr lang="en-US" b="1" dirty="0" smtClean="0"/>
              <a:t>Who: </a:t>
            </a:r>
            <a:r>
              <a:rPr lang="en-US" dirty="0" smtClean="0"/>
              <a:t>All are welcome (including friends and family)</a:t>
            </a:r>
            <a:endParaRPr lang="en-US" b="1" dirty="0" smtClean="0"/>
          </a:p>
          <a:p>
            <a:pPr lvl="2">
              <a:buFont typeface="Arial" pitchFamily="34" charset="0"/>
              <a:buChar char="•"/>
            </a:pPr>
            <a:r>
              <a:rPr lang="en-US" b="1" dirty="0" smtClean="0"/>
              <a:t>What</a:t>
            </a:r>
            <a:r>
              <a:rPr lang="en-US" dirty="0" smtClean="0"/>
              <a:t>: We will be walking along the San Diego River trail as a group to pick up trash and beautify the trail</a:t>
            </a:r>
          </a:p>
          <a:p>
            <a:pPr lvl="2">
              <a:buFont typeface="Arial" pitchFamily="34" charset="0"/>
              <a:buChar char="•"/>
            </a:pPr>
            <a:r>
              <a:rPr lang="en-US" b="1" dirty="0" smtClean="0"/>
              <a:t>When</a:t>
            </a:r>
            <a:r>
              <a:rPr lang="en-US" dirty="0" smtClean="0"/>
              <a:t>: January 12</a:t>
            </a:r>
            <a:r>
              <a:rPr lang="en-US" baseline="30000" dirty="0" smtClean="0"/>
              <a:t>th</a:t>
            </a:r>
            <a:r>
              <a:rPr lang="en-US" dirty="0" smtClean="0"/>
              <a:t> from 9am – 12pm</a:t>
            </a:r>
          </a:p>
          <a:p>
            <a:pPr lvl="2">
              <a:buFont typeface="Arial" pitchFamily="34" charset="0"/>
              <a:buChar char="•"/>
            </a:pPr>
            <a:r>
              <a:rPr lang="en-US" b="1" dirty="0" smtClean="0"/>
              <a:t>Where</a:t>
            </a:r>
            <a:r>
              <a:rPr lang="en-US" dirty="0" smtClean="0"/>
              <a:t>: Along the San Diego River Trail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We will be picking a place to meet so leave your contact information!</a:t>
            </a:r>
          </a:p>
          <a:p>
            <a:pPr lvl="2">
              <a:buFont typeface="Arial" pitchFamily="34" charset="0"/>
              <a:buChar char="•"/>
            </a:pPr>
            <a:r>
              <a:rPr lang="en-US" b="1" dirty="0" smtClean="0"/>
              <a:t>Misc: </a:t>
            </a:r>
            <a:r>
              <a:rPr lang="en-US" dirty="0" smtClean="0"/>
              <a:t>Tools will be provided, but make sure to bring clothes that you can get dirty in. It might be a good idea to bring hats and sunscreen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6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Fundraiser Event: League of Legends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52372"/>
          </a:xfrm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This event was created by the D37E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Proceeds will go to Project </a:t>
            </a:r>
            <a:r>
              <a:rPr lang="en-US" dirty="0" err="1" smtClean="0"/>
              <a:t>eliMiNaTe</a:t>
            </a:r>
            <a:r>
              <a:rPr lang="en-US" dirty="0" smtClean="0"/>
              <a:t> which provides funds for eliminating MNT in developing countries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Registration is $5 per player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Tournament will take place from December 31</a:t>
            </a:r>
            <a:r>
              <a:rPr lang="en-US" baseline="30000" dirty="0" smtClean="0"/>
              <a:t>st</a:t>
            </a:r>
            <a:r>
              <a:rPr lang="en-US" dirty="0" smtClean="0"/>
              <a:t> to January 5</a:t>
            </a:r>
            <a:r>
              <a:rPr lang="en-US" baseline="30000" dirty="0" smtClean="0"/>
              <a:t>th</a:t>
            </a:r>
            <a:r>
              <a:rPr lang="en-US" dirty="0" smtClean="0"/>
              <a:t> depending on how many teams are signed up</a:t>
            </a:r>
          </a:p>
          <a:p>
            <a:pPr lvl="3">
              <a:buFont typeface="Arial"/>
              <a:buChar char="•"/>
            </a:pPr>
            <a:r>
              <a:rPr lang="en-US" dirty="0" smtClean="0"/>
              <a:t>It will be a 5v5 bracket style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ANYONE can participate in this event, non-Key Clubbers are welcomed!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There </a:t>
            </a:r>
            <a:r>
              <a:rPr lang="en-US" b="1" dirty="0" smtClean="0"/>
              <a:t>will</a:t>
            </a:r>
            <a:r>
              <a:rPr lang="en-US" dirty="0" smtClean="0"/>
              <a:t> be a prize, the prize is determined by the amount of participating teams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If you ARE interested, email: </a:t>
            </a:r>
            <a:r>
              <a:rPr lang="en-US" dirty="0" smtClean="0">
                <a:hlinkClick r:id="rId2"/>
              </a:rPr>
              <a:t>DASUPRAZN@gmail.com</a:t>
            </a:r>
            <a:r>
              <a:rPr lang="en-US" dirty="0" smtClean="0"/>
              <a:t> with</a:t>
            </a:r>
          </a:p>
          <a:p>
            <a:pPr lvl="3">
              <a:buFont typeface="Arial"/>
              <a:buChar char="•"/>
            </a:pPr>
            <a:r>
              <a:rPr lang="en-US" dirty="0" smtClean="0"/>
              <a:t>Name of the team</a:t>
            </a:r>
          </a:p>
          <a:p>
            <a:pPr lvl="3">
              <a:buFont typeface="Arial"/>
              <a:buChar char="•"/>
            </a:pPr>
            <a:r>
              <a:rPr lang="en-US" dirty="0" smtClean="0"/>
              <a:t>Name of team’s members (user and real name)</a:t>
            </a:r>
          </a:p>
          <a:p>
            <a:pPr lvl="3">
              <a:buFont typeface="Arial"/>
              <a:buChar char="•"/>
            </a:pPr>
            <a:r>
              <a:rPr lang="en-US" dirty="0" smtClean="0"/>
              <a:t>Which club and division you belong 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558</TotalTime>
  <Words>717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Angles</vt:lpstr>
      <vt:lpstr>Welcome to Key Club</vt:lpstr>
      <vt:lpstr>Please stand for the pledge</vt:lpstr>
      <vt:lpstr>Past social event: Bonita Kiwanis Breakfast </vt:lpstr>
      <vt:lpstr>Past Event: Point Loma Gardening and Clean Up</vt:lpstr>
      <vt:lpstr>Event: Division 11 Council Meeting (DCM)</vt:lpstr>
      <vt:lpstr>Event: dcon continued</vt:lpstr>
      <vt:lpstr>Service Event: Christmas Dinner Baskets</vt:lpstr>
      <vt:lpstr>Service Event: San Diego River Clean Sweep</vt:lpstr>
      <vt:lpstr>Fundraiser Event: League of Legends</vt:lpstr>
      <vt:lpstr>Shirts: Any ideas?</vt:lpstr>
      <vt:lpstr>Misc: membership cards and certificates</vt:lpstr>
      <vt:lpstr>Misc: Service Hours</vt:lpstr>
      <vt:lpstr>Contact Information/Resources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Key Club</dc:title>
  <dc:creator>Gabe</dc:creator>
  <cp:lastModifiedBy>bisaaks@hotmail.com</cp:lastModifiedBy>
  <cp:revision>47</cp:revision>
  <dcterms:created xsi:type="dcterms:W3CDTF">2012-12-21T16:28:38Z</dcterms:created>
  <dcterms:modified xsi:type="dcterms:W3CDTF">2013-01-17T21:13:43Z</dcterms:modified>
</cp:coreProperties>
</file>